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7" r:id="rId2"/>
    <p:sldId id="256" r:id="rId3"/>
    <p:sldId id="269" r:id="rId4"/>
    <p:sldId id="265" r:id="rId5"/>
    <p:sldId id="257" r:id="rId6"/>
    <p:sldId id="258" r:id="rId7"/>
    <p:sldId id="259" r:id="rId8"/>
    <p:sldId id="260" r:id="rId9"/>
    <p:sldId id="266" r:id="rId10"/>
    <p:sldId id="261" r:id="rId11"/>
    <p:sldId id="262" r:id="rId12"/>
    <p:sldId id="263" r:id="rId13"/>
    <p:sldId id="264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7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7519-54DC-49AC-A7D9-0AE42712709E}" type="datetimeFigureOut">
              <a:rPr lang="en-US" smtClean="0"/>
              <a:t>8/7/2019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938D-8898-4E17-9B92-BB6E6DA641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548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7519-54DC-49AC-A7D9-0AE42712709E}" type="datetimeFigureOut">
              <a:rPr lang="en-US" smtClean="0"/>
              <a:t>8/7/2019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938D-8898-4E17-9B92-BB6E6DA64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035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7519-54DC-49AC-A7D9-0AE42712709E}" type="datetimeFigureOut">
              <a:rPr lang="en-US" smtClean="0"/>
              <a:t>8/7/2019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938D-8898-4E17-9B92-BB6E6DA64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84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7519-54DC-49AC-A7D9-0AE42712709E}" type="datetimeFigureOut">
              <a:rPr lang="en-US" smtClean="0"/>
              <a:t>8/7/2019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938D-8898-4E17-9B92-BB6E6DA64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794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7519-54DC-49AC-A7D9-0AE42712709E}" type="datetimeFigureOut">
              <a:rPr lang="en-US" smtClean="0"/>
              <a:t>8/7/2019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938D-8898-4E17-9B92-BB6E6DA641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52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7519-54DC-49AC-A7D9-0AE42712709E}" type="datetimeFigureOut">
              <a:rPr lang="en-US" smtClean="0"/>
              <a:t>8/7/2019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938D-8898-4E17-9B92-BB6E6DA64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0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7519-54DC-49AC-A7D9-0AE42712709E}" type="datetimeFigureOut">
              <a:rPr lang="en-US" smtClean="0"/>
              <a:t>8/7/2019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938D-8898-4E17-9B92-BB6E6DA64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34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7519-54DC-49AC-A7D9-0AE42712709E}" type="datetimeFigureOut">
              <a:rPr lang="en-US" smtClean="0"/>
              <a:t>8/7/2019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938D-8898-4E17-9B92-BB6E6DA64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26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7519-54DC-49AC-A7D9-0AE42712709E}" type="datetimeFigureOut">
              <a:rPr lang="en-US" smtClean="0"/>
              <a:t>8/7/2019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938D-8898-4E17-9B92-BB6E6DA64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61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6017519-54DC-49AC-A7D9-0AE42712709E}" type="datetimeFigureOut">
              <a:rPr lang="en-US" smtClean="0"/>
              <a:t>8/7/2019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41938D-8898-4E17-9B92-BB6E6DA64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094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7519-54DC-49AC-A7D9-0AE42712709E}" type="datetimeFigureOut">
              <a:rPr lang="en-US" smtClean="0"/>
              <a:t>8/7/2019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938D-8898-4E17-9B92-BB6E6DA64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029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6017519-54DC-49AC-A7D9-0AE42712709E}" type="datetimeFigureOut">
              <a:rPr lang="en-US" smtClean="0"/>
              <a:t>8/7/2019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B41938D-8898-4E17-9B92-BB6E6DA641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2485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2CkqHdkUcI" TargetMode="External"/><Relationship Id="rId4" Type="http://schemas.openxmlformats.org/officeDocument/2006/relationships/hyperlink" Target="https://www.youtube.com/watch?v=d2CkqHdkUcI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Bantu_language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08796"/>
          </a:xfrm>
        </p:spPr>
        <p:txBody>
          <a:bodyPr/>
          <a:lstStyle/>
          <a:p>
            <a:pPr algn="ctr"/>
            <a:r>
              <a:rPr lang="en-US" dirty="0"/>
              <a:t>Opener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001000" cy="329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53340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do you see?</a:t>
            </a:r>
          </a:p>
          <a:p>
            <a:r>
              <a:rPr lang="en-US" dirty="0"/>
              <a:t>What does this mean?</a:t>
            </a:r>
          </a:p>
          <a:p>
            <a:r>
              <a:rPr lang="en-US" dirty="0"/>
              <a:t>What was the purpose of drawing?</a:t>
            </a:r>
          </a:p>
        </p:txBody>
      </p:sp>
    </p:spTree>
    <p:extLst>
      <p:ext uri="{BB962C8B-B14F-4D97-AF65-F5344CB8AC3E}">
        <p14:creationId xmlns:p14="http://schemas.microsoft.com/office/powerpoint/2010/main" val="4170166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Migration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Farming techniques forced them to find new land to farm</a:t>
            </a:r>
          </a:p>
          <a:p>
            <a:r>
              <a:rPr lang="en-US" dirty="0"/>
              <a:t>Used the Slash and Burn technique</a:t>
            </a:r>
          </a:p>
          <a:p>
            <a:r>
              <a:rPr lang="en-US" dirty="0"/>
              <a:t>Increased population forced some to find new areas to live and farm</a:t>
            </a:r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6360621"/>
            <a:ext cx="6794962" cy="497379"/>
          </a:xfrm>
          <a:prstGeom prst="rect">
            <a:avLst/>
          </a:prstGeom>
        </p:spPr>
        <p:txBody>
          <a:bodyPr vert="horz" lIns="0" tIns="45720" rIns="0" bIns="45720" rtlCol="0">
            <a:normAutofit fontScale="3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/>
              <a:t>SSWH1 Analyze the origins, structures, and interactions of societies in the ancient world from 3500 BCE/BC to 500 BCE/BC. </a:t>
            </a:r>
          </a:p>
          <a:p>
            <a:r>
              <a:rPr lang="en-US" sz="2500" dirty="0"/>
              <a:t>d. Identify the Bantu migration patterns and contribution to settled agriculture. 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38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Effects of the Migration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Largest unforced human migration in history</a:t>
            </a:r>
          </a:p>
          <a:p>
            <a:r>
              <a:rPr lang="en-US" dirty="0"/>
              <a:t>Spread a language group</a:t>
            </a:r>
          </a:p>
          <a:p>
            <a:r>
              <a:rPr lang="en-US" dirty="0"/>
              <a:t>Forced native peoples like the </a:t>
            </a:r>
            <a:r>
              <a:rPr lang="en-US" dirty="0" err="1"/>
              <a:t>BaMuti</a:t>
            </a:r>
            <a:r>
              <a:rPr lang="en-US" dirty="0"/>
              <a:t> and the San who were hunter gathers out of the area.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6360621"/>
            <a:ext cx="6794962" cy="497379"/>
          </a:xfrm>
          <a:prstGeom prst="rect">
            <a:avLst/>
          </a:prstGeom>
        </p:spPr>
        <p:txBody>
          <a:bodyPr vert="horz" lIns="0" tIns="45720" rIns="0" bIns="45720" rtlCol="0">
            <a:normAutofit fontScale="3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/>
              <a:t>SSWH1 Analyze the origins, structures, and interactions of societies in the ancient world from 3500 BCE/BC to 500 BCE/BC. </a:t>
            </a:r>
          </a:p>
          <a:p>
            <a:r>
              <a:rPr lang="en-US" sz="2500" dirty="0"/>
              <a:t>d. Identify the Bantu migration patterns and contribution to settled agriculture. 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840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effects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Intermarriage caused a spread of culture</a:t>
            </a:r>
          </a:p>
          <a:p>
            <a:r>
              <a:rPr lang="en-US" dirty="0"/>
              <a:t>New technology of ironworking and weapons from copper, bronze, and iron</a:t>
            </a:r>
          </a:p>
          <a:p>
            <a:r>
              <a:rPr lang="en-US" altLang="en-US" b="1" dirty="0"/>
              <a:t>Spread farming techniques throughout the continent of Africa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6360621"/>
            <a:ext cx="6794962" cy="497379"/>
          </a:xfrm>
          <a:prstGeom prst="rect">
            <a:avLst/>
          </a:prstGeom>
        </p:spPr>
        <p:txBody>
          <a:bodyPr vert="horz" lIns="0" tIns="45720" rIns="0" bIns="45720" rtlCol="0">
            <a:normAutofit fontScale="3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/>
              <a:t>SSWH1 Analyze the origins, structures, and interactions of societies in the ancient world from 3500 BCE/BC to 500 BCE/BC. </a:t>
            </a:r>
          </a:p>
          <a:p>
            <a:r>
              <a:rPr lang="en-US" sz="2500" dirty="0"/>
              <a:t>d. Identify the Bantu migration patterns and contribution to settled agriculture. 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902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d2CkqHdkUcI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95400" y="1971674"/>
            <a:ext cx="6553200" cy="368617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0" y="6360621"/>
            <a:ext cx="6794962" cy="497379"/>
          </a:xfrm>
          <a:prstGeom prst="rect">
            <a:avLst/>
          </a:prstGeom>
        </p:spPr>
        <p:txBody>
          <a:bodyPr vert="horz" lIns="0" tIns="45720" rIns="0" bIns="45720" rtlCol="0">
            <a:normAutofit fontScale="3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/>
              <a:t>SSWH1 Analyze the origins, structures, and interactions of societies in the ancient world from 3500 BCE/BC to 500 BCE/BC. </a:t>
            </a:r>
          </a:p>
          <a:p>
            <a:r>
              <a:rPr lang="en-US" sz="2500" dirty="0"/>
              <a:t>d. Identify the Bantu migration patterns and contribution to settled agriculture. 	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0248" y="5871232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https://www.youtube.com/watch?v=d2CkqHdkUcI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41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pPr algn="ctr"/>
            <a:r>
              <a:rPr lang="en-US" altLang="en-US" dirty="0"/>
              <a:t>Assignment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3200" dirty="0"/>
              <a:t>Students will write at least one page answering the following:</a:t>
            </a:r>
          </a:p>
          <a:p>
            <a:r>
              <a:rPr lang="en-US" altLang="en-US" sz="3200" dirty="0"/>
              <a:t>    Explain the significance of the Bantu migrations. (DOK 3)</a:t>
            </a:r>
          </a:p>
          <a:p>
            <a:r>
              <a:rPr lang="en-US" altLang="en-US" sz="3200" dirty="0"/>
              <a:t>    Cite Evidence to support how the Bantu made an impact on sub-Saharan Africa. (DOK 3)</a:t>
            </a:r>
          </a:p>
          <a:p>
            <a:endParaRPr lang="en-US" altLang="en-US" sz="3200" dirty="0"/>
          </a:p>
          <a:p>
            <a:r>
              <a:rPr lang="en-US" altLang="en-US" sz="3200" dirty="0"/>
              <a:t>Due at the beginning of class on Tuesday.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6360621"/>
            <a:ext cx="6794962" cy="497379"/>
          </a:xfrm>
          <a:prstGeom prst="rect">
            <a:avLst/>
          </a:prstGeom>
        </p:spPr>
        <p:txBody>
          <a:bodyPr vert="horz" lIns="0" tIns="45720" rIns="0" bIns="45720" rtlCol="0">
            <a:normAutofit fontScale="3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/>
              <a:t>SSWH1 Analyze the origins, structures, and interactions of societies in the ancient world from 3500 BCE/BC to 500 BCE/BC. </a:t>
            </a:r>
          </a:p>
          <a:p>
            <a:r>
              <a:rPr lang="en-US" sz="2500" dirty="0"/>
              <a:t>d. Identify the Bantu migration patterns and contribution to settled agriculture. 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050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Bantu Migrations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b="1" dirty="0"/>
              <a:t>Standard:</a:t>
            </a:r>
          </a:p>
          <a:p>
            <a:r>
              <a:rPr lang="en-US" b="1" dirty="0"/>
              <a:t>SSWH1 Analyze the origins, structures, and interactions of societies in the ancient world from 3500 BCE/BC to 500 BCE/BC. </a:t>
            </a:r>
            <a:r>
              <a:rPr lang="en-US" dirty="0"/>
              <a:t>	</a:t>
            </a:r>
          </a:p>
          <a:p>
            <a:r>
              <a:rPr lang="en-US" dirty="0"/>
              <a:t>d. Identify the Bantu migration patterns and contribution to settled agriculture. 	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Student can identify the geographical location of the origin of the Bantu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Student can identify the geographical migration of the Bantu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Student can state the cause of the Bantu Migration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Student can name significant revolutionary advances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Student can state effects of migration.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Student can discuss technology related to Bantu</a:t>
            </a:r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6360621"/>
            <a:ext cx="6794962" cy="497379"/>
          </a:xfrm>
          <a:prstGeom prst="rect">
            <a:avLst/>
          </a:prstGeom>
        </p:spPr>
        <p:txBody>
          <a:bodyPr vert="horz" lIns="0" tIns="45720" rIns="0" bIns="45720" rtlCol="0">
            <a:normAutofit fontScale="3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/>
              <a:t>SSWH1 Analyze the origins, structures, and interactions of societies in the ancient world from 3500 BCE/BC to 500 BCE/BC. </a:t>
            </a:r>
          </a:p>
          <a:p>
            <a:r>
              <a:rPr lang="en-US" sz="2500" dirty="0"/>
              <a:t>d. Identify the Bantu migration patterns and contribution to settled agriculture. 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322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BANTU MIGRATIONS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The </a:t>
            </a:r>
            <a:r>
              <a:rPr lang="en-US" altLang="en-US" sz="2800" b="1"/>
              <a:t>Bantu expansion</a:t>
            </a:r>
            <a:r>
              <a:rPr lang="en-US" altLang="en-US" sz="2800"/>
              <a:t> or </a:t>
            </a:r>
            <a:r>
              <a:rPr lang="en-US" altLang="en-US" sz="2800" b="1"/>
              <a:t>Bantu migration</a:t>
            </a:r>
            <a:r>
              <a:rPr lang="en-US" altLang="en-US" sz="2800"/>
              <a:t> was a millennia-long series of migrations of speakers of the original </a:t>
            </a:r>
            <a:r>
              <a:rPr lang="en-US" altLang="en-US" sz="2800">
                <a:hlinkClick r:id="rId2" tooltip="Bantu languages"/>
              </a:rPr>
              <a:t>Bantu</a:t>
            </a:r>
            <a:r>
              <a:rPr lang="en-US" altLang="en-US" sz="2800"/>
              <a:t> language group </a:t>
            </a:r>
          </a:p>
          <a:p>
            <a:pPr>
              <a:lnSpc>
                <a:spcPct val="90000"/>
              </a:lnSpc>
            </a:pPr>
            <a:r>
              <a:rPr lang="en-US" altLang="en-US" sz="2800" b="1"/>
              <a:t>Bantu</a:t>
            </a:r>
            <a:r>
              <a:rPr lang="en-US" altLang="en-US" sz="2800"/>
              <a:t> - a family of languages widely spoken in the southern half of the African continent</a:t>
            </a:r>
          </a:p>
          <a:p>
            <a:pPr>
              <a:lnSpc>
                <a:spcPct val="90000"/>
              </a:lnSpc>
            </a:pPr>
            <a:r>
              <a:rPr lang="en-US" altLang="en-US" sz="2800" b="1"/>
              <a:t>Bantu</a:t>
            </a:r>
            <a:r>
              <a:rPr lang="en-US" altLang="en-US" sz="2800"/>
              <a:t> - of or relating to the African people who speak one of the Bantoid languages or to their culture; "the Bantu population of Sierra Leone" </a:t>
            </a:r>
          </a:p>
          <a:p>
            <a:pPr>
              <a:lnSpc>
                <a:spcPct val="90000"/>
              </a:lnSpc>
            </a:pPr>
            <a:endParaRPr lang="en-US" altLang="en-US" sz="280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6360621"/>
            <a:ext cx="6794962" cy="497379"/>
          </a:xfrm>
          <a:prstGeom prst="rect">
            <a:avLst/>
          </a:prstGeom>
        </p:spPr>
        <p:txBody>
          <a:bodyPr vert="horz" lIns="0" tIns="45720" rIns="0" bIns="45720" rtlCol="0">
            <a:normAutofit fontScale="3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/>
              <a:t>SSWH1 Analyze the origins, structures, and interactions of societies in the ancient world from 3500 BCE/BC to 500 BCE/BC. </a:t>
            </a:r>
          </a:p>
          <a:p>
            <a:r>
              <a:rPr lang="en-US" sz="2500" dirty="0"/>
              <a:t>d. Identify the Bantu migration patterns and contribution to settled agriculture. 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9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Who are the Bantu?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A group of people who began in Central Africa who went from hunter gathers to farming</a:t>
            </a:r>
          </a:p>
          <a:p>
            <a:pPr lvl="1"/>
            <a:r>
              <a:rPr lang="en-US" altLang="en-US" dirty="0"/>
              <a:t>Crops such as wheat, barley, sorghum, and millet.</a:t>
            </a:r>
          </a:p>
          <a:p>
            <a:pPr lvl="1"/>
            <a:r>
              <a:rPr lang="en-US" altLang="en-US" dirty="0"/>
              <a:t>Domestication of animals such as sheep and goats. </a:t>
            </a:r>
          </a:p>
          <a:p>
            <a:r>
              <a:rPr lang="en-US" dirty="0"/>
              <a:t>The people who spoke the language are commonly called Bantu Peoples.  They are not a unified nation, simply a group of people who speak the same language.</a:t>
            </a:r>
          </a:p>
          <a:p>
            <a:r>
              <a:rPr lang="en-US" dirty="0"/>
              <a:t>The word “Bantu” comes from the root word “ntu” which means “people.”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6360621"/>
            <a:ext cx="6794962" cy="497379"/>
          </a:xfrm>
          <a:prstGeom prst="rect">
            <a:avLst/>
          </a:prstGeom>
        </p:spPr>
        <p:txBody>
          <a:bodyPr vert="horz" lIns="0" tIns="45720" rIns="0" bIns="45720" rtlCol="0">
            <a:normAutofit fontScale="3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/>
              <a:t>SSWH1 Analyze the origins, structures, and interactions of societies in the ancient world from 3500 BCE/BC to 500 BCE/BC. </a:t>
            </a:r>
          </a:p>
          <a:p>
            <a:r>
              <a:rPr lang="en-US" sz="2500" dirty="0"/>
              <a:t>d. Identify the Bantu migration patterns and contribution to settled agriculture. 	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Bantu Migration</a:t>
            </a:r>
          </a:p>
        </p:txBody>
      </p:sp>
      <p:pic>
        <p:nvPicPr>
          <p:cNvPr id="5" name="Content Placeholder 4" descr="bantu migration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2325" y="2005806"/>
            <a:ext cx="3703638" cy="370363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Bantu migrations happened in two waves.</a:t>
            </a:r>
          </a:p>
          <a:p>
            <a:r>
              <a:rPr lang="en-US" dirty="0"/>
              <a:t>The first migration occurred between 2000 and 1000 BCE.</a:t>
            </a:r>
          </a:p>
          <a:p>
            <a:r>
              <a:rPr lang="en-US" dirty="0"/>
              <a:t>The second occurred between 1000 and 500 BCE.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6360621"/>
            <a:ext cx="6794962" cy="497379"/>
          </a:xfrm>
          <a:prstGeom prst="rect">
            <a:avLst/>
          </a:prstGeom>
        </p:spPr>
        <p:txBody>
          <a:bodyPr vert="horz" lIns="0" tIns="45720" rIns="0" bIns="45720" rtlCol="0">
            <a:normAutofit fontScale="3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/>
              <a:t>SSWH1 Analyze the origins, structures, and interactions of societies in the ancient world from 3500 BCE/BC to 500 BCE/BC. </a:t>
            </a:r>
          </a:p>
          <a:p>
            <a:r>
              <a:rPr lang="en-US" sz="2500" dirty="0"/>
              <a:t>d. Identify the Bantu migration patterns and contribution to settled agriculture. 	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Bantu Migration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migrations happened VERY SLOWLY.</a:t>
            </a:r>
          </a:p>
          <a:p>
            <a:r>
              <a:rPr lang="en-US" dirty="0"/>
              <a:t>Using primitive iron tools the Bantu would farm a plot of land for two or three years, but then the nutrients would be gone from the soil.</a:t>
            </a:r>
          </a:p>
          <a:p>
            <a:r>
              <a:rPr lang="en-US" dirty="0"/>
              <a:t>They originally lived in the savanna south of the Sahara in the area that is now Southeastern Nigeria.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6360621"/>
            <a:ext cx="6794962" cy="497379"/>
          </a:xfrm>
          <a:prstGeom prst="rect">
            <a:avLst/>
          </a:prstGeom>
        </p:spPr>
        <p:txBody>
          <a:bodyPr vert="horz" lIns="0" tIns="45720" rIns="0" bIns="45720" rtlCol="0">
            <a:normAutofit fontScale="3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/>
              <a:t>SSWH1 Analyze the origins, structures, and interactions of societies in the ancient world from 3500 BCE/BC to 500 BCE/BC. </a:t>
            </a:r>
          </a:p>
          <a:p>
            <a:r>
              <a:rPr lang="en-US" sz="2500" dirty="0"/>
              <a:t>d. Identify the Bantu migration patterns and contribution to settled agriculture. 	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Not Go North?</a:t>
            </a:r>
          </a:p>
        </p:txBody>
      </p:sp>
      <p:pic>
        <p:nvPicPr>
          <p:cNvPr id="4" name="Content Placeholder 3" descr="saha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0838" y="1846263"/>
            <a:ext cx="7466774" cy="4022725"/>
          </a:xfr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0" y="6360621"/>
            <a:ext cx="6794962" cy="497379"/>
          </a:xfrm>
          <a:prstGeom prst="rect">
            <a:avLst/>
          </a:prstGeom>
        </p:spPr>
        <p:txBody>
          <a:bodyPr vert="horz" lIns="0" tIns="45720" rIns="0" bIns="45720" rtlCol="0">
            <a:normAutofit fontScale="3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/>
              <a:t>SSWH1 Analyze the origins, structures, and interactions of societies in the ancient world from 3500 BCE/BC to 500 BCE/BC. </a:t>
            </a:r>
          </a:p>
          <a:p>
            <a:r>
              <a:rPr lang="en-US" sz="2500" dirty="0"/>
              <a:t>d. Identify the Bantu migration patterns and contribution to settled agriculture. 	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0109"/>
            <a:ext cx="4952999" cy="595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0" y="6360621"/>
            <a:ext cx="6794962" cy="497379"/>
          </a:xfrm>
          <a:prstGeom prst="rect">
            <a:avLst/>
          </a:prstGeom>
        </p:spPr>
        <p:txBody>
          <a:bodyPr vert="horz" lIns="0" tIns="45720" rIns="0" bIns="45720" rtlCol="0">
            <a:normAutofit fontScale="3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/>
              <a:t>SSWH1 Analyze the origins, structures, and interactions of societies in the ancient world from 3500 BCE/BC to 500 BCE/BC. </a:t>
            </a:r>
          </a:p>
          <a:p>
            <a:r>
              <a:rPr lang="en-US" sz="2500" dirty="0"/>
              <a:t>d. Identify the Bantu migration patterns and contribution to settled agriculture. 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27111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CA72677B-2F8C-4192-8EBE-D360BE3B20F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210</TotalTime>
  <Words>972</Words>
  <Application>Microsoft Office PowerPoint</Application>
  <PresentationFormat>On-screen Show (4:3)</PresentationFormat>
  <Paragraphs>77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Calibri</vt:lpstr>
      <vt:lpstr>Calibri Light</vt:lpstr>
      <vt:lpstr>Retrospect</vt:lpstr>
      <vt:lpstr>Opener</vt:lpstr>
      <vt:lpstr>Bantu Migrations</vt:lpstr>
      <vt:lpstr>Objectives</vt:lpstr>
      <vt:lpstr>BANTU MIGRATIONS</vt:lpstr>
      <vt:lpstr>Who are the Bantu?</vt:lpstr>
      <vt:lpstr>Bantu Migration</vt:lpstr>
      <vt:lpstr>Bantu Migration</vt:lpstr>
      <vt:lpstr>Why Not Go North?</vt:lpstr>
      <vt:lpstr>PowerPoint Presentation</vt:lpstr>
      <vt:lpstr>Causes of Migration</vt:lpstr>
      <vt:lpstr>Effects of the Migration</vt:lpstr>
      <vt:lpstr>More effects </vt:lpstr>
      <vt:lpstr>PowerPoint Presentation</vt:lpstr>
      <vt:lpstr>Assignment</vt:lpstr>
    </vt:vector>
  </TitlesOfParts>
  <Company>LaGrange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Bantu Migrations</dc:title>
  <dc:creator>jwprice</dc:creator>
  <cp:lastModifiedBy>Newton, John</cp:lastModifiedBy>
  <cp:revision>27</cp:revision>
  <dcterms:created xsi:type="dcterms:W3CDTF">2010-02-24T01:32:04Z</dcterms:created>
  <dcterms:modified xsi:type="dcterms:W3CDTF">2019-08-08T02:38:17Z</dcterms:modified>
</cp:coreProperties>
</file>